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526211"/>
            <a:ext cx="8791575" cy="1173193"/>
          </a:xfrm>
        </p:spPr>
        <p:txBody>
          <a:bodyPr>
            <a:noAutofit/>
          </a:bodyPr>
          <a:lstStyle/>
          <a:p>
            <a:pPr algn="ctr"/>
            <a:r>
              <a:rPr lang="sr-Latn-RS" sz="8000" dirty="0" smtClean="0"/>
              <a:t>samsung</a:t>
            </a:r>
            <a:endParaRPr lang="sr-Latn-R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2068" y="3579962"/>
            <a:ext cx="3395931" cy="1677838"/>
          </a:xfrm>
        </p:spPr>
        <p:txBody>
          <a:bodyPr/>
          <a:lstStyle/>
          <a:p>
            <a:r>
              <a:rPr lang="sr-Latn-RS" dirty="0" smtClean="0"/>
              <a:t>Ognjen kolić</a:t>
            </a:r>
          </a:p>
          <a:p>
            <a:r>
              <a:rPr lang="sr-Latn-RS" dirty="0" smtClean="0"/>
              <a:t>Đorđe petrović</a:t>
            </a:r>
            <a:endParaRPr lang="sr-Latn-RS" dirty="0"/>
          </a:p>
        </p:txBody>
      </p:sp>
      <p:pic>
        <p:nvPicPr>
          <p:cNvPr id="1026" name="Picture 2" descr="Ð ÐµÐ·ÑÐ»ÑÐ°Ñ ÑÐ»Ð¸ÐºÐ° Ð·Ð° samsung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86" y="2376140"/>
            <a:ext cx="4922000" cy="20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707366"/>
            <a:ext cx="9906000" cy="1768415"/>
          </a:xfrm>
        </p:spPr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paznji</a:t>
            </a:r>
            <a:r>
              <a:rPr lang="en-US" dirty="0" smtClean="0"/>
              <a:t>!!!!</a:t>
            </a:r>
            <a:br>
              <a:rPr lang="en-US" dirty="0" smtClean="0"/>
            </a:br>
            <a:r>
              <a:rPr lang="en-US" smtClean="0"/>
              <a:t>Samsung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547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310552"/>
            <a:ext cx="9906000" cy="948906"/>
          </a:xfrm>
        </p:spPr>
        <p:txBody>
          <a:bodyPr>
            <a:normAutofit/>
          </a:bodyPr>
          <a:lstStyle/>
          <a:p>
            <a:pPr algn="ctr"/>
            <a:r>
              <a:rPr lang="sr-Latn-RS" sz="4800" dirty="0" smtClean="0"/>
              <a:t>O samsungu</a:t>
            </a:r>
            <a:endParaRPr lang="sr-Latn-R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1958196"/>
            <a:ext cx="9906000" cy="382150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sz="3600" dirty="0" smtClean="0"/>
              <a:t>SAMSUNG JE JUŽNOKOREJSKA KOMPANIJA SA SEDIŠTEM U GRADU SAMSUNG TOWN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sz="3600" dirty="0" smtClean="0"/>
              <a:t>OBUHVATA BROJNE FILIJALE I ZAVISNE KOMPANIJE, UJEDINJENE POD NAJVEĆIM JUŽNOKOREJSKIM BRENDOM SAMSUNG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100025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854015"/>
            <a:ext cx="9906000" cy="494512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sz="3600" dirty="0" smtClean="0"/>
              <a:t>Reč samsung prema  osnivaču samsunga znači tri zvezde a broj tri označava nešto moćno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sz="3600" dirty="0" smtClean="0"/>
              <a:t>Kompanija je osnovana 1938.</a:t>
            </a:r>
          </a:p>
        </p:txBody>
      </p:sp>
    </p:spTree>
    <p:extLst>
      <p:ext uri="{BB962C8B-B14F-4D97-AF65-F5344CB8AC3E}">
        <p14:creationId xmlns:p14="http://schemas.microsoft.com/office/powerpoint/2010/main" val="20313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1069675"/>
            <a:ext cx="9906000" cy="472946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sz="3600" dirty="0" smtClean="0"/>
              <a:t>Prvi samsungov uređaj bio je crno-beli tv 1970. godine a tek 1984. počinju da prave telefone</a:t>
            </a:r>
            <a:endParaRPr lang="sr-Latn-R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610" y="3125458"/>
            <a:ext cx="58864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152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Tahoma" panose="020B0604030504040204" pitchFamily="34" charset="0"/>
              </a:rPr>
              <a:t>samsung sch-100 oznaka je modela telefona koji je prvi imao cdma tehnologiju u sebi, a proizveden je 1996.-te godine.</a:t>
            </a:r>
            <a:endParaRPr lang="sr-Latn-RS" sz="2400" dirty="0"/>
          </a:p>
        </p:txBody>
      </p:sp>
      <p:pic>
        <p:nvPicPr>
          <p:cNvPr id="2050" name="Picture 2" descr="first cdma phone sams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33" y="2309811"/>
            <a:ext cx="5888292" cy="346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184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601265"/>
            <a:ext cx="9905998" cy="361705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r-Latn-RS" dirty="0" smtClean="0"/>
              <a:t> </a:t>
            </a:r>
            <a:r>
              <a:rPr lang="sr-Latn-RS" dirty="0"/>
              <a:t>oni su zapravo prvi napravili pametni telefon i to davne 2001.-e godine. Ovaj uređaj je bio namenjen za američko tržište, radio je na „Sprint“ mreži, imao u sebi Palm OS, i nosio oznaku SPH-i300.</a:t>
            </a:r>
            <a:br>
              <a:rPr lang="sr-Latn-RS" dirty="0"/>
            </a:br>
            <a:r>
              <a:rPr lang="sr-Latn-RS" dirty="0" smtClean="0"/>
              <a:t/>
            </a:r>
            <a:br>
              <a:rPr lang="sr-Latn-RS" dirty="0" smtClean="0"/>
            </a:br>
            <a:endParaRPr lang="sr-Latn-R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796" y="3441940"/>
            <a:ext cx="7022822" cy="327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22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560718"/>
            <a:ext cx="9906000" cy="1173192"/>
          </a:xfrm>
        </p:spPr>
        <p:txBody>
          <a:bodyPr>
            <a:normAutofit/>
          </a:bodyPr>
          <a:lstStyle/>
          <a:p>
            <a:pPr algn="ctr"/>
            <a:r>
              <a:rPr lang="sr-Latn-RS" sz="4800" dirty="0" smtClean="0"/>
              <a:t>SAMSUNG GALAXY SERIJe</a:t>
            </a:r>
            <a:endParaRPr lang="sr-Latn-R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894" y="2182483"/>
            <a:ext cx="9906000" cy="3737425"/>
          </a:xfrm>
        </p:spPr>
        <p:txBody>
          <a:bodyPr>
            <a:normAutofit/>
          </a:bodyPr>
          <a:lstStyle/>
          <a:p>
            <a:r>
              <a:rPr lang="sr-Latn-RS" sz="3600" dirty="0" smtClean="0"/>
              <a:t>SAMSUNG GALAXY J SERIJA OBUHVATA : j1, j2, j3, j4, j5, j6, j7, j8</a:t>
            </a:r>
          </a:p>
          <a:p>
            <a:r>
              <a:rPr lang="sr-Latn-RS" sz="3600" dirty="0" smtClean="0"/>
              <a:t>Samsung galaxy a serija obuhvata : a3, a5, a6, a7, a9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833108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2476"/>
            <a:ext cx="9906000" cy="1190445"/>
          </a:xfrm>
        </p:spPr>
        <p:txBody>
          <a:bodyPr>
            <a:normAutofit/>
          </a:bodyPr>
          <a:lstStyle/>
          <a:p>
            <a:pPr algn="ctr"/>
            <a:r>
              <a:rPr lang="sr-Latn-RS" sz="4800" dirty="0" smtClean="0"/>
              <a:t>Samsung galaxy serije</a:t>
            </a:r>
            <a:endParaRPr lang="sr-Latn-R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424023"/>
            <a:ext cx="9906000" cy="3375115"/>
          </a:xfrm>
        </p:spPr>
        <p:txBody>
          <a:bodyPr>
            <a:normAutofit lnSpcReduction="10000"/>
          </a:bodyPr>
          <a:lstStyle/>
          <a:p>
            <a:r>
              <a:rPr lang="sr-Latn-RS" sz="3600" dirty="0" smtClean="0"/>
              <a:t>Samsung galaxy note serije obuhvata: note 1, note 2, note 3, note 4, note 5, note 6, note 7, note 8, note 9</a:t>
            </a:r>
          </a:p>
          <a:p>
            <a:r>
              <a:rPr lang="sr-Latn-RS" sz="3600" dirty="0" smtClean="0"/>
              <a:t>Samsung galaxy s serije obuhvata: S1, S2, S3, S4, S5, S6, S7, S8, S9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391418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707366"/>
            <a:ext cx="9906000" cy="1768415"/>
          </a:xfrm>
        </p:spPr>
        <p:txBody>
          <a:bodyPr/>
          <a:lstStyle/>
          <a:p>
            <a:r>
              <a:rPr lang="sr-Latn-RS" dirty="0" smtClean="0"/>
              <a:t>SAMSUNG PROIZVODI MNOGE KUĆNE APARATE KAO ŠTO SU : FRIŽIDERI, TELEVIZORI, MIKROTALASNE...</a:t>
            </a:r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623" y="3034879"/>
            <a:ext cx="3810000" cy="222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582" y="2993365"/>
            <a:ext cx="2270364" cy="2270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808" y="2993365"/>
            <a:ext cx="2311879" cy="231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8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117</TotalTime>
  <Words>250</Words>
  <Application>Microsoft Office PowerPoint</Application>
  <PresentationFormat>Custom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Circuit</vt:lpstr>
      <vt:lpstr>samsung</vt:lpstr>
      <vt:lpstr>O samsungu</vt:lpstr>
      <vt:lpstr>PowerPoint Presentation</vt:lpstr>
      <vt:lpstr>PowerPoint Presentation</vt:lpstr>
      <vt:lpstr>samsung sch-100 oznaka je modela telefona koji je prvi imao cdma tehnologiju u sebi, a proizveden je 1996.-te godine.</vt:lpstr>
      <vt:lpstr> oni su zapravo prvi napravili pametni telefon i to davne 2001.-e godine. Ovaj uređaj je bio namenjen za američko tržište, radio je na „Sprint“ mreži, imao u sebi Palm OS, i nosio oznaku SPH-i300.  </vt:lpstr>
      <vt:lpstr>SAMSUNG GALAXY SERIJe</vt:lpstr>
      <vt:lpstr>Samsung galaxy serije</vt:lpstr>
      <vt:lpstr>SAMSUNG PROIZVODI MNOGE KUĆNE APARATE KAO ŠTO SU : FRIŽIDERI, TELEVIZORI, MIKROTALASNE...</vt:lpstr>
      <vt:lpstr>Hvala na paznji!!!! Samsung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samsung</dc:title>
  <dc:creator>djoledelfin8@gmail.com</dc:creator>
  <cp:lastModifiedBy>Customer</cp:lastModifiedBy>
  <cp:revision>14</cp:revision>
  <dcterms:created xsi:type="dcterms:W3CDTF">2018-11-22T16:08:28Z</dcterms:created>
  <dcterms:modified xsi:type="dcterms:W3CDTF">2018-11-23T11:55:30Z</dcterms:modified>
</cp:coreProperties>
</file>